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61" r:id="rId3"/>
    <p:sldId id="259" r:id="rId4"/>
    <p:sldId id="257" r:id="rId5"/>
    <p:sldId id="287" r:id="rId6"/>
    <p:sldId id="288" r:id="rId7"/>
    <p:sldId id="289" r:id="rId8"/>
    <p:sldId id="267" r:id="rId9"/>
    <p:sldId id="278" r:id="rId10"/>
    <p:sldId id="277" r:id="rId11"/>
    <p:sldId id="275" r:id="rId12"/>
    <p:sldId id="290" r:id="rId13"/>
    <p:sldId id="258" r:id="rId14"/>
  </p:sldIdLst>
  <p:sldSz cx="9144000" cy="5143500" type="screen16x9"/>
  <p:notesSz cx="6858000" cy="9144000"/>
  <p:embeddedFontLst>
    <p:embeddedFont>
      <p:font typeface="Walter Turncoat" panose="020B0604020202020204" charset="0"/>
      <p:regular r:id="rId16"/>
    </p:embeddedFont>
    <p:embeddedFont>
      <p:font typeface="Sniglet" panose="020B0604020202020204" charset="0"/>
      <p:regular r:id="rId17"/>
    </p:embeddedFont>
    <p:embeddedFont>
      <p:font typeface="Dubai" panose="020B0503030403030204" pitchFamily="34" charset="-78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C369E6-6313-4427-AF58-947BF70C8423}">
  <a:tblStyle styleId="{09C369E6-6313-4427-AF58-947BF70C84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04" autoAdjust="0"/>
  </p:normalViewPr>
  <p:slideViewPr>
    <p:cSldViewPr snapToGrid="0">
      <p:cViewPr>
        <p:scale>
          <a:sx n="112" d="100"/>
          <a:sy n="112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43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sz="1100" dirty="0" smtClean="0">
                <a:solidFill>
                  <a:schemeClr val="bg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Pour se rapprocher de ses clients et en faire de nouveaux, Cochlea à besoin d’une nouvelle interface pour communiquer avec eux et présenter ses services, autres que Instagram et Facebook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63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80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49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630370" y="579244"/>
            <a:ext cx="7772400" cy="18422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Présentation de projet de stage :</a:t>
            </a:r>
            <a:br>
              <a:rPr lang="en" sz="4800" dirty="0" smtClean="0"/>
            </a:br>
            <a:r>
              <a:rPr lang="en-US" sz="3200" dirty="0" smtClean="0"/>
              <a:t>Creation d’un site web</a:t>
            </a:r>
            <a:endParaRPr lang="en-US" sz="3200" dirty="0"/>
          </a:p>
        </p:txBody>
      </p:sp>
      <p:grpSp>
        <p:nvGrpSpPr>
          <p:cNvPr id="48" name="Google Shape;48;p11"/>
          <p:cNvGrpSpPr/>
          <p:nvPr/>
        </p:nvGrpSpPr>
        <p:grpSpPr>
          <a:xfrm rot="6546805">
            <a:off x="6497247" y="2981305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11185722">
            <a:off x="529548" y="3241882"/>
            <a:ext cx="439250" cy="468249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6264626" y="1201626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534772" y="3680855"/>
            <a:ext cx="2447567" cy="1340662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1" y="3781360"/>
            <a:ext cx="683100" cy="93174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94886" y="4698346"/>
            <a:ext cx="105189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MA" sz="1100" spc="300" dirty="0" smtClean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COCHLEA</a:t>
            </a:r>
          </a:p>
          <a:p>
            <a:pPr algn="ctr"/>
            <a:r>
              <a:rPr lang="fr-MA" sz="600" dirty="0" smtClean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PRODUCTION</a:t>
            </a:r>
            <a:endParaRPr lang="en-US" sz="6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6" name="Google Shape;47;p11"/>
          <p:cNvSpPr txBox="1">
            <a:spLocks/>
          </p:cNvSpPr>
          <p:nvPr/>
        </p:nvSpPr>
        <p:spPr>
          <a:xfrm>
            <a:off x="720831" y="3411851"/>
            <a:ext cx="1945678" cy="37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fr-FR" sz="1400" dirty="0" smtClean="0"/>
              <a:t>Logo de l’entreprise d’accueil</a:t>
            </a: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28" y="4241524"/>
            <a:ext cx="759923" cy="759923"/>
          </a:xfrm>
          <a:prstGeom prst="rect">
            <a:avLst/>
          </a:prstGeom>
        </p:spPr>
      </p:pic>
      <p:sp>
        <p:nvSpPr>
          <p:cNvPr id="18" name="Google Shape;47;p11"/>
          <p:cNvSpPr txBox="1">
            <a:spLocks/>
          </p:cNvSpPr>
          <p:nvPr/>
        </p:nvSpPr>
        <p:spPr>
          <a:xfrm>
            <a:off x="6102505" y="3931385"/>
            <a:ext cx="3339126" cy="82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fr-FR" sz="1800" dirty="0" smtClean="0"/>
              <a:t>Sara Marhoum</a:t>
            </a:r>
          </a:p>
          <a:p>
            <a:r>
              <a:rPr lang="fr-FR" sz="1800" dirty="0" smtClean="0"/>
              <a:t>Imane </a:t>
            </a:r>
            <a:r>
              <a:rPr lang="fr-FR" sz="1800" dirty="0" err="1" smtClean="0"/>
              <a:t>Benkhadra</a:t>
            </a:r>
            <a:endParaRPr lang="fr-FR" sz="1800" dirty="0" smtClean="0"/>
          </a:p>
          <a:p>
            <a:r>
              <a:rPr lang="fr-FR" sz="1800" dirty="0" err="1" smtClean="0"/>
              <a:t>Said</a:t>
            </a:r>
            <a:r>
              <a:rPr lang="fr-FR" sz="1800" dirty="0" smtClean="0"/>
              <a:t> El </a:t>
            </a:r>
            <a:r>
              <a:rPr lang="fr-FR" sz="1800" dirty="0" err="1" smtClean="0"/>
              <a:t>Ghazzali</a:t>
            </a:r>
            <a:endParaRPr lang="fr-FR" sz="1800" dirty="0"/>
          </a:p>
        </p:txBody>
      </p:sp>
      <p:sp>
        <p:nvSpPr>
          <p:cNvPr id="19" name="Google Shape;47;p11"/>
          <p:cNvSpPr txBox="1">
            <a:spLocks/>
          </p:cNvSpPr>
          <p:nvPr/>
        </p:nvSpPr>
        <p:spPr>
          <a:xfrm>
            <a:off x="6857907" y="3003119"/>
            <a:ext cx="1945678" cy="37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fr-FR" sz="1400" dirty="0" smtClean="0"/>
              <a:t>Les stagiaires</a:t>
            </a:r>
            <a:endParaRPr lang="fr-FR" sz="1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83" y="4532656"/>
            <a:ext cx="1692399" cy="452717"/>
          </a:xfrm>
          <a:prstGeom prst="rect">
            <a:avLst/>
          </a:prstGeom>
        </p:spPr>
      </p:pic>
      <p:sp>
        <p:nvSpPr>
          <p:cNvPr id="23" name="Google Shape;47;p11"/>
          <p:cNvSpPr txBox="1">
            <a:spLocks/>
          </p:cNvSpPr>
          <p:nvPr/>
        </p:nvSpPr>
        <p:spPr>
          <a:xfrm>
            <a:off x="1338638" y="3982429"/>
            <a:ext cx="1945678" cy="37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fr-FR" sz="1400" dirty="0" smtClean="0"/>
              <a:t>Logo de l’école</a:t>
            </a:r>
            <a:endParaRPr lang="fr-FR" sz="1400" dirty="0"/>
          </a:p>
        </p:txBody>
      </p:sp>
      <p:grpSp>
        <p:nvGrpSpPr>
          <p:cNvPr id="27" name="Google Shape;51;p11"/>
          <p:cNvGrpSpPr/>
          <p:nvPr/>
        </p:nvGrpSpPr>
        <p:grpSpPr>
          <a:xfrm rot="18686581">
            <a:off x="2807441" y="4298531"/>
            <a:ext cx="439250" cy="468249"/>
            <a:chOff x="1113100" y="2199475"/>
            <a:chExt cx="801900" cy="709925"/>
          </a:xfrm>
        </p:grpSpPr>
        <p:sp>
          <p:nvSpPr>
            <p:cNvPr id="28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/>
          <p:nvPr/>
        </p:nvSpPr>
        <p:spPr>
          <a:xfrm>
            <a:off x="8534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1052100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4294967295"/>
          </p:nvPr>
        </p:nvSpPr>
        <p:spPr>
          <a:xfrm>
            <a:off x="5366100" y="2722728"/>
            <a:ext cx="3777900" cy="579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MA" dirty="0" smtClean="0">
                <a:latin typeface="Walter Turncoat"/>
                <a:ea typeface="Walter Turncoat"/>
                <a:cs typeface="Walter Turncoat"/>
                <a:sym typeface="Walter Turncoat"/>
              </a:rPr>
              <a:t>Version Tablette</a:t>
            </a:r>
            <a:endParaRPr dirty="0"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84" name="Google Shape;284;p3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12029" r="34427" b="3524"/>
          <a:stretch/>
        </p:blipFill>
        <p:spPr>
          <a:xfrm>
            <a:off x="1052100" y="910325"/>
            <a:ext cx="2493300" cy="333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/>
          <p:nvPr/>
        </p:nvSpPr>
        <p:spPr>
          <a:xfrm>
            <a:off x="1232835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4294967295"/>
          </p:nvPr>
        </p:nvSpPr>
        <p:spPr>
          <a:xfrm>
            <a:off x="5366100" y="1225529"/>
            <a:ext cx="3777900" cy="20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MA" dirty="0" smtClean="0">
                <a:latin typeface="Walter Turncoat"/>
                <a:ea typeface="Walter Turncoat"/>
                <a:cs typeface="Walter Turncoat"/>
                <a:sym typeface="Walter Turncoat"/>
              </a:rPr>
              <a:t>Version mobile</a:t>
            </a:r>
            <a:endParaRPr dirty="0"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13261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11964" r="70548" b="3655"/>
          <a:stretch/>
        </p:blipFill>
        <p:spPr>
          <a:xfrm>
            <a:off x="1326150" y="861433"/>
            <a:ext cx="1888500" cy="33336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4</a:t>
            </a:r>
            <a:r>
              <a:rPr lang="en" sz="6000" dirty="0" smtClean="0"/>
              <a:t>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Présentation du site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51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772881" y="1890773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Merci pour</a:t>
            </a:r>
            <a:br>
              <a:rPr lang="en" sz="4800" dirty="0" smtClean="0"/>
            </a:br>
            <a:r>
              <a:rPr lang="en" sz="4800" dirty="0" smtClean="0"/>
              <a:t>votre attention</a:t>
            </a:r>
            <a:r>
              <a:rPr lang="en" sz="4800" dirty="0" smtClean="0"/>
              <a:t> !</a:t>
            </a:r>
            <a:endParaRPr sz="4800" dirty="0"/>
          </a:p>
        </p:txBody>
      </p:sp>
      <p:sp>
        <p:nvSpPr>
          <p:cNvPr id="74" name="Google Shape;74;p13"/>
          <p:cNvSpPr/>
          <p:nvPr/>
        </p:nvSpPr>
        <p:spPr>
          <a:xfrm>
            <a:off x="3058900" y="2675351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4200253" y="980737"/>
            <a:ext cx="602256" cy="63779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Sommaire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2083182"/>
            <a:ext cx="8229600" cy="1983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dirty="0" smtClean="0"/>
              <a:t>Présentation de l’organisme d’accueil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-US" dirty="0" smtClean="0"/>
              <a:t>S</a:t>
            </a:r>
            <a:r>
              <a:rPr lang="en" dirty="0" smtClean="0"/>
              <a:t>ujet du stage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-US" dirty="0" smtClean="0"/>
              <a:t>A</a:t>
            </a:r>
            <a:r>
              <a:rPr lang="en" dirty="0" smtClean="0"/>
              <a:t>pproche choisie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-US" dirty="0" smtClean="0"/>
              <a:t>P</a:t>
            </a:r>
            <a:r>
              <a:rPr lang="en" dirty="0" smtClean="0"/>
              <a:t>résentation du site 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L’entreprise d’accueil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271510" y="1166784"/>
            <a:ext cx="34296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MA" sz="16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L’entreprise:</a:t>
            </a:r>
            <a:endParaRPr sz="16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fr-FR" sz="1600" b="1" dirty="0" smtClean="0">
                <a:solidFill>
                  <a:schemeClr val="bg1"/>
                </a:solidFill>
                <a:latin typeface="Sniglet" panose="020B0604020202020204" charset="0"/>
              </a:rPr>
              <a:t>Cochlea </a:t>
            </a:r>
            <a:r>
              <a:rPr lang="fr-FR" sz="1600" b="1" dirty="0">
                <a:solidFill>
                  <a:schemeClr val="bg1"/>
                </a:solidFill>
                <a:latin typeface="Sniglet" panose="020B0604020202020204" charset="0"/>
              </a:rPr>
              <a:t>Production </a:t>
            </a:r>
            <a:r>
              <a:rPr lang="fr-FR" sz="1600" dirty="0">
                <a:solidFill>
                  <a:schemeClr val="bg1"/>
                </a:solidFill>
                <a:latin typeface="Sniglet" panose="020B0604020202020204" charset="0"/>
              </a:rPr>
              <a:t>est une agence de communication et de production audiovisuelle située à Marrakech. </a:t>
            </a:r>
            <a:endParaRPr lang="fr-FR" sz="1600" dirty="0" smtClean="0">
              <a:solidFill>
                <a:schemeClr val="bg1"/>
              </a:solidFill>
              <a:latin typeface="Sniglet" panose="020B0604020202020204" charset="0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endParaRPr lang="fr-FR" sz="1600" dirty="0">
              <a:solidFill>
                <a:schemeClr val="bg1"/>
              </a:solidFill>
              <a:latin typeface="Sniglet" panose="020B0604020202020204" charset="0"/>
              <a:ea typeface="Sniglet"/>
              <a:cs typeface="Sniglet"/>
              <a:sym typeface="Sniglet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endParaRPr lang="fr-FR" sz="1600" dirty="0" smtClean="0">
              <a:solidFill>
                <a:schemeClr val="bg1"/>
              </a:solidFill>
              <a:latin typeface="Sniglet" panose="020B0604020202020204" charset="0"/>
              <a:ea typeface="Sniglet"/>
              <a:cs typeface="Sniglet"/>
              <a:sym typeface="Sniglet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endParaRPr lang="fr-FR" sz="1600" dirty="0" smtClean="0">
              <a:solidFill>
                <a:schemeClr val="bg1"/>
              </a:solidFill>
              <a:latin typeface="Sniglet" panose="020B0604020202020204" charset="0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MA" sz="16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L’agence est disponible sur : </a:t>
            </a:r>
            <a:endParaRPr sz="16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345;p38"/>
          <p:cNvSpPr/>
          <p:nvPr/>
        </p:nvSpPr>
        <p:spPr>
          <a:xfrm>
            <a:off x="781921" y="2734913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47;p38"/>
          <p:cNvSpPr/>
          <p:nvPr/>
        </p:nvSpPr>
        <p:spPr>
          <a:xfrm>
            <a:off x="2482612" y="2734913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73;p38"/>
          <p:cNvSpPr/>
          <p:nvPr/>
        </p:nvSpPr>
        <p:spPr>
          <a:xfrm>
            <a:off x="1624563" y="2709659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78" y="866274"/>
            <a:ext cx="4810369" cy="3038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1" y="3829908"/>
            <a:ext cx="419816" cy="4198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5" y="3830567"/>
            <a:ext cx="417072" cy="4191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66" y="3819238"/>
            <a:ext cx="430153" cy="441155"/>
          </a:xfrm>
          <a:prstGeom prst="rect">
            <a:avLst/>
          </a:prstGeom>
        </p:spPr>
      </p:pic>
      <p:sp>
        <p:nvSpPr>
          <p:cNvPr id="18" name="Google Shape;336;p37"/>
          <p:cNvSpPr/>
          <p:nvPr/>
        </p:nvSpPr>
        <p:spPr>
          <a:xfrm>
            <a:off x="3701110" y="777922"/>
            <a:ext cx="5442889" cy="3330054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2.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 sujet du stage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19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615268" y="1153033"/>
            <a:ext cx="7765585" cy="117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MA" sz="20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Le sujet: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fr-FR" sz="1800" b="1" dirty="0" smtClean="0">
                <a:solidFill>
                  <a:schemeClr val="bg1"/>
                </a:solidFill>
                <a:latin typeface="Sniglet" panose="020B0604020202020204" charset="0"/>
              </a:rPr>
              <a:t>Créer une site-web responsif pour présenter l’agence et ses services.</a:t>
            </a:r>
            <a:endParaRPr lang="fr-FR" sz="1800" dirty="0">
              <a:solidFill>
                <a:schemeClr val="bg1"/>
              </a:solidFill>
              <a:latin typeface="Sniglet" panose="020B0604020202020204" charset="0"/>
              <a:ea typeface="Sniglet"/>
              <a:cs typeface="Sniglet"/>
              <a:sym typeface="Sniglet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endParaRPr lang="fr-FR" sz="1600" dirty="0" smtClean="0">
              <a:solidFill>
                <a:schemeClr val="bg1"/>
              </a:solidFill>
              <a:latin typeface="Sniglet" panose="020B0604020202020204" charset="0"/>
              <a:ea typeface="Sniglet"/>
              <a:cs typeface="Sniglet"/>
              <a:sym typeface="Sniglet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" name="Google Shape;385;p38"/>
          <p:cNvSpPr/>
          <p:nvPr/>
        </p:nvSpPr>
        <p:spPr>
          <a:xfrm>
            <a:off x="2841108" y="2904096"/>
            <a:ext cx="527445" cy="849103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3" name="Google Shape;386;p38"/>
          <p:cNvSpPr/>
          <p:nvPr/>
        </p:nvSpPr>
        <p:spPr>
          <a:xfrm>
            <a:off x="3866803" y="2888862"/>
            <a:ext cx="861694" cy="859599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" name="Google Shape;388;p38"/>
          <p:cNvSpPr/>
          <p:nvPr/>
        </p:nvSpPr>
        <p:spPr>
          <a:xfrm>
            <a:off x="5226747" y="2899358"/>
            <a:ext cx="1022798" cy="849103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41733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3</a:t>
            </a:r>
            <a:r>
              <a:rPr lang="en" sz="6000" dirty="0" smtClean="0"/>
              <a:t>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L’approche choisie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58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-12000" y="266887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 WorkFlow</a:t>
            </a:r>
            <a:endParaRPr dirty="0"/>
          </a:p>
        </p:txBody>
      </p:sp>
      <p:sp>
        <p:nvSpPr>
          <p:cNvPr id="161" name="Google Shape;161;p22"/>
          <p:cNvSpPr/>
          <p:nvPr/>
        </p:nvSpPr>
        <p:spPr>
          <a:xfrm>
            <a:off x="255269" y="2303721"/>
            <a:ext cx="1588754" cy="1462134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Charte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grapique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3751547" y="1205626"/>
            <a:ext cx="1422964" cy="1334202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GithHub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2382001" y="2978260"/>
            <a:ext cx="1720534" cy="1586628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Maquette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3751547" y="1205626"/>
            <a:ext cx="1492519" cy="1334202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170121" y="2225749"/>
            <a:ext cx="1772093" cy="1630325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2346736" y="2908162"/>
            <a:ext cx="1785658" cy="1715385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" name="Google Shape;163;p22"/>
          <p:cNvSpPr/>
          <p:nvPr/>
        </p:nvSpPr>
        <p:spPr>
          <a:xfrm>
            <a:off x="4901809" y="2989501"/>
            <a:ext cx="1698330" cy="1564146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UX/UI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" name="Google Shape;163;p22"/>
          <p:cNvSpPr/>
          <p:nvPr/>
        </p:nvSpPr>
        <p:spPr>
          <a:xfrm>
            <a:off x="6959178" y="2126138"/>
            <a:ext cx="1943818" cy="1779555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Conception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" name="Google Shape;168;p22"/>
          <p:cNvSpPr/>
          <p:nvPr/>
        </p:nvSpPr>
        <p:spPr>
          <a:xfrm>
            <a:off x="4858145" y="2908162"/>
            <a:ext cx="1785658" cy="1715385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7;p22"/>
          <p:cNvSpPr/>
          <p:nvPr/>
        </p:nvSpPr>
        <p:spPr>
          <a:xfrm>
            <a:off x="6901996" y="2034364"/>
            <a:ext cx="2001000" cy="1871330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233;p27"/>
          <p:cNvGrpSpPr/>
          <p:nvPr/>
        </p:nvGrpSpPr>
        <p:grpSpPr>
          <a:xfrm rot="9840139">
            <a:off x="2145836" y="2109265"/>
            <a:ext cx="1250685" cy="232966"/>
            <a:chOff x="2266178" y="2764475"/>
            <a:chExt cx="1792245" cy="232966"/>
          </a:xfrm>
        </p:grpSpPr>
        <p:sp>
          <p:nvSpPr>
            <p:cNvPr id="17" name="Google Shape;234;p27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5;p27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3;p27"/>
          <p:cNvGrpSpPr/>
          <p:nvPr/>
        </p:nvGrpSpPr>
        <p:grpSpPr>
          <a:xfrm rot="1293558">
            <a:off x="5608611" y="2066957"/>
            <a:ext cx="1250685" cy="232966"/>
            <a:chOff x="2266178" y="2764475"/>
            <a:chExt cx="1792245" cy="232966"/>
          </a:xfrm>
        </p:grpSpPr>
        <p:sp>
          <p:nvSpPr>
            <p:cNvPr id="24" name="Google Shape;234;p27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5;p27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33;p27"/>
          <p:cNvGrpSpPr/>
          <p:nvPr/>
        </p:nvGrpSpPr>
        <p:grpSpPr>
          <a:xfrm rot="7138771">
            <a:off x="3789579" y="2698798"/>
            <a:ext cx="409648" cy="232966"/>
            <a:chOff x="2266178" y="2764475"/>
            <a:chExt cx="1792245" cy="232966"/>
          </a:xfrm>
        </p:grpSpPr>
        <p:sp>
          <p:nvSpPr>
            <p:cNvPr id="27" name="Google Shape;234;p27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5;p27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33;p27"/>
          <p:cNvGrpSpPr/>
          <p:nvPr/>
        </p:nvGrpSpPr>
        <p:grpSpPr>
          <a:xfrm rot="3674434">
            <a:off x="4912154" y="2632833"/>
            <a:ext cx="409648" cy="232966"/>
            <a:chOff x="2266178" y="2764475"/>
            <a:chExt cx="1792245" cy="232966"/>
          </a:xfrm>
        </p:grpSpPr>
        <p:sp>
          <p:nvSpPr>
            <p:cNvPr id="30" name="Google Shape;234;p27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5;p27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/>
          <p:nvPr/>
        </p:nvSpPr>
        <p:spPr>
          <a:xfrm>
            <a:off x="598250" y="1012501"/>
            <a:ext cx="4606383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body" idx="4294967295"/>
          </p:nvPr>
        </p:nvSpPr>
        <p:spPr>
          <a:xfrm>
            <a:off x="5672194" y="2729551"/>
            <a:ext cx="2898600" cy="545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MA" dirty="0" smtClean="0">
                <a:latin typeface="Walter Turncoat"/>
                <a:ea typeface="Walter Turncoat"/>
                <a:cs typeface="Walter Turncoat"/>
                <a:sym typeface="Walter Turncoat"/>
              </a:rPr>
              <a:t>Version Web</a:t>
            </a:r>
            <a:endParaRPr dirty="0"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12031" b="4703"/>
          <a:stretch/>
        </p:blipFill>
        <p:spPr>
          <a:xfrm>
            <a:off x="791005" y="1202933"/>
            <a:ext cx="4220700" cy="269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167</Words>
  <Application>Microsoft Office PowerPoint</Application>
  <PresentationFormat>Affichage à l'écran (16:9)</PresentationFormat>
  <Paragraphs>62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Walter Turncoat</vt:lpstr>
      <vt:lpstr>Arial</vt:lpstr>
      <vt:lpstr>Sniglet</vt:lpstr>
      <vt:lpstr>Dubai</vt:lpstr>
      <vt:lpstr>Ursula template</vt:lpstr>
      <vt:lpstr>Présentation de projet de stage : Creation d’un site web</vt:lpstr>
      <vt:lpstr>Sommaire</vt:lpstr>
      <vt:lpstr>1.  L’entreprise d’accueil</vt:lpstr>
      <vt:lpstr>Présentation PowerPoint</vt:lpstr>
      <vt:lpstr>2.  Le sujet du stage</vt:lpstr>
      <vt:lpstr>Présentation PowerPoint</vt:lpstr>
      <vt:lpstr>3.  L’approche choisie</vt:lpstr>
      <vt:lpstr>Le WorkFlow</vt:lpstr>
      <vt:lpstr>Présentation PowerPoint</vt:lpstr>
      <vt:lpstr>Présentation PowerPoint</vt:lpstr>
      <vt:lpstr>Présentation PowerPoint</vt:lpstr>
      <vt:lpstr>4.  Présentation du site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projet de stage</dc:title>
  <dc:creator>Youcode</dc:creator>
  <cp:lastModifiedBy>Sun Moon</cp:lastModifiedBy>
  <cp:revision>16</cp:revision>
  <dcterms:modified xsi:type="dcterms:W3CDTF">2020-09-15T18:15:48Z</dcterms:modified>
</cp:coreProperties>
</file>